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Sylfae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Sylfae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Sylfae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Sylfae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1"/>
        </a:solidFill>
        <a:latin typeface="Sylfaen" pitchFamily="18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Sylfaen" pitchFamily="18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Sylfaen" pitchFamily="18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Sylfaen" pitchFamily="18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Sylfae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9900FF"/>
    <a:srgbClr val="6600CC"/>
    <a:srgbClr val="6600FF"/>
    <a:srgbClr val="CC3399"/>
    <a:srgbClr val="CC00FF"/>
    <a:srgbClr val="FF3399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84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99303246-2957-4583-ACF6-1EE714E8DEE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FA0AF1-E897-436C-A3E5-274E5CA828C9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0B640F-D28C-4D02-8E13-FC53BAC9DC20}" type="slidenum">
              <a:rPr lang="en-US"/>
              <a:pPr/>
              <a:t>2</a:t>
            </a:fld>
            <a:endParaRPr lang="en-US"/>
          </a:p>
        </p:txBody>
      </p:sp>
      <p:sp>
        <p:nvSpPr>
          <p:cNvPr id="81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11F0089-6458-49F9-9CA0-C49814FF67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21F4C-45AC-4C6F-A85F-60AF9307E4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066F4-0D04-4579-8636-50F7094C0F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8E8AECD-C4A6-4E27-9D2B-CE9DE2D621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9A624EB-B6ED-4B48-83AF-4259213A53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91F17-0616-4BC2-91FE-20B21114DF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0CFBF-0496-4FF5-A6C2-B1F431926C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7CE34DF-C305-43A0-99D0-8A9097F5ED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3704B-AC12-4038-B8AD-665202AF3D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90FA1DC-30C2-46B9-9AC3-B291E36E9B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133E49E-F087-4220-AAF3-4D0D492EF3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3C5E669-C84B-408F-81A8-210D099D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057400"/>
            <a:ext cx="7772400" cy="1752600"/>
          </a:xfrm>
        </p:spPr>
        <p:txBody>
          <a:bodyPr>
            <a:normAutofit fontScale="90000"/>
          </a:bodyPr>
          <a:lstStyle/>
          <a:p>
            <a:r>
              <a:rPr lang="en-US" sz="6000" dirty="0" smtClean="0">
                <a:solidFill>
                  <a:srgbClr val="990099"/>
                </a:solidFill>
                <a:latin typeface="Gigi" pitchFamily="82" charset="0"/>
              </a:rPr>
              <a:t>    Take </a:t>
            </a:r>
            <a:r>
              <a:rPr lang="en-US" sz="6000" dirty="0">
                <a:solidFill>
                  <a:srgbClr val="990099"/>
                </a:solidFill>
                <a:latin typeface="Gigi" pitchFamily="82" charset="0"/>
              </a:rPr>
              <a:t>a Peek at ME!</a:t>
            </a:r>
            <a:br>
              <a:rPr lang="en-US" sz="6000" dirty="0">
                <a:solidFill>
                  <a:srgbClr val="990099"/>
                </a:solidFill>
                <a:latin typeface="Gigi" pitchFamily="82" charset="0"/>
              </a:rPr>
            </a:br>
            <a:r>
              <a:rPr lang="en-US" sz="6000" dirty="0" smtClean="0">
                <a:solidFill>
                  <a:srgbClr val="990099"/>
                </a:solidFill>
                <a:latin typeface="Gigi" pitchFamily="82" charset="0"/>
              </a:rPr>
              <a:t>     Cece </a:t>
            </a:r>
            <a:r>
              <a:rPr lang="en-US" sz="6000" dirty="0">
                <a:solidFill>
                  <a:srgbClr val="990099"/>
                </a:solidFill>
                <a:latin typeface="Gigi" pitchFamily="82" charset="0"/>
              </a:rPr>
              <a:t>V. Upchurch</a:t>
            </a:r>
            <a:endParaRPr lang="en-US" dirty="0">
              <a:latin typeface="Gigi" pitchFamily="82" charset="0"/>
            </a:endParaRPr>
          </a:p>
        </p:txBody>
      </p:sp>
      <p:pic>
        <p:nvPicPr>
          <p:cNvPr id="5" name="Picture 4" descr="lov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3810000"/>
            <a:ext cx="2616200" cy="2286000"/>
          </a:xfrm>
          <a:prstGeom prst="cloudCallou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9933FF"/>
                </a:solidFill>
                <a:latin typeface="Teen Light" pitchFamily="2" charset="0"/>
              </a:rPr>
              <a:t>Cece’s</a:t>
            </a:r>
            <a:r>
              <a:rPr lang="en-US" dirty="0">
                <a:latin typeface="Teen Light" pitchFamily="2" charset="0"/>
              </a:rPr>
              <a:t> </a:t>
            </a:r>
            <a:r>
              <a:rPr lang="en-US" dirty="0">
                <a:solidFill>
                  <a:srgbClr val="CC3399"/>
                </a:solidFill>
                <a:latin typeface="Teen Light" pitchFamily="2" charset="0"/>
              </a:rPr>
              <a:t>Personalities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1524000"/>
            <a:ext cx="7848600" cy="5181600"/>
          </a:xfrm>
        </p:spPr>
        <p:txBody>
          <a:bodyPr/>
          <a:lstStyle/>
          <a:p>
            <a:r>
              <a:rPr lang="en-US" sz="2800" dirty="0">
                <a:solidFill>
                  <a:srgbClr val="9933FF"/>
                </a:solidFill>
                <a:latin typeface="Teen" pitchFamily="2" charset="0"/>
              </a:rPr>
              <a:t>Staying </a:t>
            </a:r>
            <a:r>
              <a:rPr lang="en-US" sz="2800" dirty="0">
                <a:solidFill>
                  <a:srgbClr val="FF33CC"/>
                </a:solidFill>
                <a:latin typeface="Teen" pitchFamily="2" charset="0"/>
              </a:rPr>
              <a:t>true to</a:t>
            </a:r>
            <a:r>
              <a:rPr lang="en-US" sz="2800" dirty="0">
                <a:solidFill>
                  <a:srgbClr val="9933FF"/>
                </a:solidFill>
                <a:latin typeface="Teen" pitchFamily="2" charset="0"/>
              </a:rPr>
              <a:t> myself</a:t>
            </a:r>
            <a:endParaRPr lang="en-US" sz="2800" dirty="0"/>
          </a:p>
          <a:p>
            <a:pPr lvl="1"/>
            <a:r>
              <a:rPr lang="en-US" sz="1800" dirty="0"/>
              <a:t>Proud of myself</a:t>
            </a:r>
          </a:p>
          <a:p>
            <a:pPr lvl="1"/>
            <a:r>
              <a:rPr lang="en-US" sz="1800" dirty="0"/>
              <a:t>High spirited  </a:t>
            </a:r>
          </a:p>
          <a:p>
            <a:pPr lvl="1"/>
            <a:r>
              <a:rPr lang="en-US" sz="1800" dirty="0"/>
              <a:t>Love who I am</a:t>
            </a:r>
          </a:p>
          <a:p>
            <a:r>
              <a:rPr lang="en-US" sz="2800" dirty="0">
                <a:solidFill>
                  <a:srgbClr val="9900FF"/>
                </a:solidFill>
                <a:latin typeface="Teen" pitchFamily="2" charset="0"/>
              </a:rPr>
              <a:t>A child </a:t>
            </a:r>
            <a:r>
              <a:rPr lang="en-US" sz="2800" dirty="0">
                <a:solidFill>
                  <a:srgbClr val="FF33CC"/>
                </a:solidFill>
                <a:latin typeface="Teen" pitchFamily="2" charset="0"/>
              </a:rPr>
              <a:t>at</a:t>
            </a:r>
            <a:r>
              <a:rPr lang="en-US" sz="2800" dirty="0">
                <a:solidFill>
                  <a:srgbClr val="9900FF"/>
                </a:solidFill>
                <a:latin typeface="Teen" pitchFamily="2" charset="0"/>
              </a:rPr>
              <a:t> heart</a:t>
            </a:r>
            <a:endParaRPr lang="en-US" sz="2800" dirty="0"/>
          </a:p>
          <a:p>
            <a:pPr lvl="1"/>
            <a:r>
              <a:rPr lang="en-US" sz="1800" dirty="0"/>
              <a:t>Enjoy being silly</a:t>
            </a:r>
          </a:p>
          <a:p>
            <a:pPr lvl="1"/>
            <a:r>
              <a:rPr lang="en-US" sz="1800" dirty="0"/>
              <a:t>Laughing</a:t>
            </a:r>
          </a:p>
          <a:p>
            <a:pPr lvl="1"/>
            <a:r>
              <a:rPr lang="en-US" sz="1800" dirty="0"/>
              <a:t>Making others smile</a:t>
            </a:r>
          </a:p>
          <a:p>
            <a:pPr lvl="1"/>
            <a:r>
              <a:rPr lang="en-US" sz="1800" dirty="0"/>
              <a:t>EATING ICE CREAM</a:t>
            </a:r>
          </a:p>
          <a:p>
            <a:r>
              <a:rPr lang="en-US" sz="2800" dirty="0">
                <a:solidFill>
                  <a:srgbClr val="9933FF"/>
                </a:solidFill>
                <a:latin typeface="Teen" pitchFamily="2" charset="0"/>
              </a:rPr>
              <a:t>A</a:t>
            </a:r>
            <a:r>
              <a:rPr lang="en-US" sz="2800" dirty="0">
                <a:solidFill>
                  <a:srgbClr val="FF33CC"/>
                </a:solidFill>
                <a:latin typeface="Teen" pitchFamily="2" charset="0"/>
              </a:rPr>
              <a:t> loving</a:t>
            </a:r>
            <a:r>
              <a:rPr lang="en-US" sz="2800" dirty="0">
                <a:solidFill>
                  <a:srgbClr val="9933FF"/>
                </a:solidFill>
                <a:latin typeface="Teen" pitchFamily="2" charset="0"/>
              </a:rPr>
              <a:t> person</a:t>
            </a:r>
            <a:endParaRPr lang="en-US" sz="2800" dirty="0"/>
          </a:p>
          <a:p>
            <a:pPr lvl="1"/>
            <a:r>
              <a:rPr lang="en-US" sz="1800" dirty="0"/>
              <a:t>Like to reach out and help others</a:t>
            </a:r>
          </a:p>
          <a:p>
            <a:pPr lvl="1"/>
            <a:r>
              <a:rPr lang="en-US" sz="1800" dirty="0"/>
              <a:t>Easy on the eyes</a:t>
            </a:r>
          </a:p>
          <a:p>
            <a:pPr lvl="1"/>
            <a:r>
              <a:rPr lang="en-US" sz="1800" dirty="0"/>
              <a:t>Gentle</a:t>
            </a:r>
          </a:p>
          <a:p>
            <a:pPr lvl="1"/>
            <a:r>
              <a:rPr lang="en-US" sz="1800" dirty="0"/>
              <a:t>Kind</a:t>
            </a:r>
          </a:p>
        </p:txBody>
      </p:sp>
      <p:pic>
        <p:nvPicPr>
          <p:cNvPr id="6" name="Picture 5" descr="chufa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1524000"/>
            <a:ext cx="3276600" cy="3429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CC3399"/>
                </a:solidFill>
                <a:latin typeface="Arial Rounded MT Bold" pitchFamily="34" charset="0"/>
              </a:rPr>
              <a:t>Goals &amp; Dreams</a:t>
            </a: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>
                <a:latin typeface="Arial Rounded MT Bold" pitchFamily="34" charset="0"/>
              </a:rPr>
              <a:t>Finishing School</a:t>
            </a:r>
          </a:p>
          <a:p>
            <a:endParaRPr lang="en-US" sz="2400">
              <a:latin typeface="Arial Rounded MT Bold" pitchFamily="34" charset="0"/>
            </a:endParaRPr>
          </a:p>
          <a:p>
            <a:r>
              <a:rPr lang="en-US" sz="2400">
                <a:latin typeface="Arial Rounded MT Bold" pitchFamily="34" charset="0"/>
              </a:rPr>
              <a:t>Growing a full-time Dance career</a:t>
            </a:r>
          </a:p>
          <a:p>
            <a:endParaRPr lang="en-US" sz="2400">
              <a:latin typeface="Arial Rounded MT Bold" pitchFamily="34" charset="0"/>
            </a:endParaRPr>
          </a:p>
          <a:p>
            <a:r>
              <a:rPr lang="en-US" sz="2400">
                <a:latin typeface="Arial Rounded MT Bold" pitchFamily="34" charset="0"/>
              </a:rPr>
              <a:t>Being a part of The Lion King on Broadway in NYC!!</a:t>
            </a:r>
          </a:p>
          <a:p>
            <a:endParaRPr lang="en-US" sz="2400">
              <a:latin typeface="Arial Rounded MT Bold" pitchFamily="34" charset="0"/>
            </a:endParaRPr>
          </a:p>
          <a:p>
            <a:r>
              <a:rPr lang="en-US" sz="2400">
                <a:latin typeface="Arial Rounded MT Bold" pitchFamily="34" charset="0"/>
              </a:rPr>
              <a:t>Teaching dance in a private school </a:t>
            </a:r>
          </a:p>
        </p:txBody>
      </p:sp>
      <p:pic>
        <p:nvPicPr>
          <p:cNvPr id="6" name="Content Placeholder 3" descr="danc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381000"/>
            <a:ext cx="2316480" cy="1828800"/>
          </a:xfrm>
          <a:prstGeom prst="teardrop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8" name="Picture 7" descr="dance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4191001"/>
            <a:ext cx="1905000" cy="17526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9900FF"/>
                </a:solidFill>
                <a:latin typeface="Teen" pitchFamily="2" charset="0"/>
              </a:rPr>
              <a:t>Enjoying Life</a:t>
            </a:r>
            <a:endParaRPr lang="en-US">
              <a:latin typeface="Teen" pitchFamily="2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676400"/>
            <a:ext cx="7772400" cy="4800600"/>
          </a:xfrm>
        </p:spPr>
        <p:txBody>
          <a:bodyPr/>
          <a:lstStyle/>
          <a:p>
            <a:r>
              <a:rPr lang="en-US" sz="2800" dirty="0">
                <a:latin typeface="Teen Light" pitchFamily="2" charset="0"/>
              </a:rPr>
              <a:t>Bike Riding</a:t>
            </a:r>
          </a:p>
          <a:p>
            <a:r>
              <a:rPr lang="en-US" sz="2800" dirty="0">
                <a:solidFill>
                  <a:srgbClr val="CC00FF"/>
                </a:solidFill>
                <a:latin typeface="Teen Light" pitchFamily="2" charset="0"/>
              </a:rPr>
              <a:t>Walking in national forest parks with my boyfriend.</a:t>
            </a:r>
          </a:p>
          <a:p>
            <a:r>
              <a:rPr lang="en-US" sz="2800" dirty="0">
                <a:latin typeface="Teen Light" pitchFamily="2" charset="0"/>
              </a:rPr>
              <a:t>Enjoying my family and my two puppies (Molly and Blizzard)</a:t>
            </a:r>
          </a:p>
          <a:p>
            <a:r>
              <a:rPr lang="en-US" sz="2800" dirty="0">
                <a:solidFill>
                  <a:srgbClr val="3333CC"/>
                </a:solidFill>
                <a:latin typeface="Teen Light" pitchFamily="2" charset="0"/>
              </a:rPr>
              <a:t>Swimming</a:t>
            </a:r>
          </a:p>
          <a:p>
            <a:r>
              <a:rPr lang="en-US" sz="2800" dirty="0">
                <a:latin typeface="Teen Light" pitchFamily="2" charset="0"/>
              </a:rPr>
              <a:t>Painting</a:t>
            </a:r>
          </a:p>
          <a:p>
            <a:r>
              <a:rPr lang="en-US" sz="2800" dirty="0">
                <a:solidFill>
                  <a:srgbClr val="6600FF"/>
                </a:solidFill>
                <a:latin typeface="Teen Light" pitchFamily="2" charset="0"/>
              </a:rPr>
              <a:t>Eating chocolate chip cookies</a:t>
            </a:r>
          </a:p>
          <a:p>
            <a:r>
              <a:rPr lang="en-US" sz="2800" dirty="0" smtClean="0">
                <a:latin typeface="Teen Light" pitchFamily="2" charset="0"/>
              </a:rPr>
              <a:t>Shopping</a:t>
            </a:r>
            <a:endParaRPr lang="en-US" sz="2800" dirty="0">
              <a:latin typeface="Teen Light" pitchFamily="2" charset="0"/>
            </a:endParaRPr>
          </a:p>
          <a:p>
            <a:r>
              <a:rPr lang="en-US" sz="2800" dirty="0">
                <a:solidFill>
                  <a:srgbClr val="6600CC"/>
                </a:solidFill>
                <a:latin typeface="Teen Light" pitchFamily="2" charset="0"/>
              </a:rPr>
              <a:t>Just simply living life being blessed and happy</a:t>
            </a:r>
            <a:endParaRPr lang="en-US" sz="2800" dirty="0">
              <a:latin typeface="Teen Light" pitchFamily="2" charset="0"/>
            </a:endParaRPr>
          </a:p>
          <a:p>
            <a:endParaRPr lang="en-US" dirty="0">
              <a:latin typeface="Teen Light" pitchFamily="2" charset="0"/>
            </a:endParaRPr>
          </a:p>
        </p:txBody>
      </p:sp>
      <p:pic>
        <p:nvPicPr>
          <p:cNvPr id="6" name="Picture 5" descr="fa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304800"/>
            <a:ext cx="2205878" cy="17543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133</TotalTime>
  <Words>122</Words>
  <Application>Microsoft PowerPoint</Application>
  <PresentationFormat>On-screen Show (4:3)</PresentationFormat>
  <Paragraphs>35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Times New Roman</vt:lpstr>
      <vt:lpstr>Gigi</vt:lpstr>
      <vt:lpstr>Teen Light</vt:lpstr>
      <vt:lpstr>Teen</vt:lpstr>
      <vt:lpstr>Arial Rounded MT Bold</vt:lpstr>
      <vt:lpstr>Sylfaen</vt:lpstr>
      <vt:lpstr>Oriel</vt:lpstr>
      <vt:lpstr>    Take a Peek at ME!      Cece V. Upchurch</vt:lpstr>
      <vt:lpstr>Cece’s Personalities</vt:lpstr>
      <vt:lpstr>Goals &amp; Dreams</vt:lpstr>
      <vt:lpstr>Enjoying Life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Take a Peek at ME! Cece V. Upchurch</dc:title>
  <dc:creator>upchurch</dc:creator>
  <cp:lastModifiedBy>ccstudent</cp:lastModifiedBy>
  <cp:revision>7</cp:revision>
  <dcterms:created xsi:type="dcterms:W3CDTF">2011-02-05T22:19:33Z</dcterms:created>
  <dcterms:modified xsi:type="dcterms:W3CDTF">2011-02-06T14:09:45Z</dcterms:modified>
</cp:coreProperties>
</file>